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1" r:id="rId4"/>
    <p:sldId id="290" r:id="rId5"/>
    <p:sldId id="282" r:id="rId6"/>
    <p:sldId id="283" r:id="rId7"/>
    <p:sldId id="291" r:id="rId8"/>
    <p:sldId id="292" r:id="rId9"/>
    <p:sldId id="293" r:id="rId10"/>
    <p:sldId id="294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D"/>
    <a:srgbClr val="F7BF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6" autoAdjust="0"/>
  </p:normalViewPr>
  <p:slideViewPr>
    <p:cSldViewPr snapToGrid="0" showGuides="1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00">
              <a:schemeClr val="accent1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6A0669-5D23-19ED-49A2-BC9E7B0F9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8960" y="0"/>
            <a:ext cx="4003040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CE2750A-B2F0-29D8-9BFE-800498007D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4380" y="3429000"/>
            <a:ext cx="7627620" cy="3429000"/>
          </a:xfrm>
          <a:custGeom>
            <a:avLst/>
            <a:gdLst>
              <a:gd name="connsiteX0" fmla="*/ 0 w 7627620"/>
              <a:gd name="connsiteY0" fmla="*/ 0 h 3429000"/>
              <a:gd name="connsiteX1" fmla="*/ 7627620 w 7627620"/>
              <a:gd name="connsiteY1" fmla="*/ 0 h 3429000"/>
              <a:gd name="connsiteX2" fmla="*/ 7627620 w 7627620"/>
              <a:gd name="connsiteY2" fmla="*/ 3429000 h 3429000"/>
              <a:gd name="connsiteX3" fmla="*/ 0 w 76276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7620" h="3429000">
                <a:moveTo>
                  <a:pt x="0" y="0"/>
                </a:moveTo>
                <a:lnTo>
                  <a:pt x="7627620" y="0"/>
                </a:lnTo>
                <a:lnTo>
                  <a:pt x="762762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GB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2129FE8-89FA-777C-742B-265C448047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27620" cy="3429000"/>
          </a:xfrm>
          <a:custGeom>
            <a:avLst/>
            <a:gdLst>
              <a:gd name="connsiteX0" fmla="*/ 0 w 7627620"/>
              <a:gd name="connsiteY0" fmla="*/ 0 h 3429000"/>
              <a:gd name="connsiteX1" fmla="*/ 7627620 w 7627620"/>
              <a:gd name="connsiteY1" fmla="*/ 0 h 3429000"/>
              <a:gd name="connsiteX2" fmla="*/ 7627620 w 7627620"/>
              <a:gd name="connsiteY2" fmla="*/ 3429000 h 3429000"/>
              <a:gd name="connsiteX3" fmla="*/ 0 w 76276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7620" h="3429000">
                <a:moveTo>
                  <a:pt x="0" y="0"/>
                </a:moveTo>
                <a:lnTo>
                  <a:pt x="7627620" y="0"/>
                </a:lnTo>
                <a:lnTo>
                  <a:pt x="762762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GB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2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D4C3D22-B3A5-626C-2599-EBF9C04A35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0350" y="1183927"/>
            <a:ext cx="2247040" cy="4490151"/>
          </a:xfrm>
          <a:custGeom>
            <a:avLst/>
            <a:gdLst>
              <a:gd name="connsiteX0" fmla="*/ 2245076 w 2247040"/>
              <a:gd name="connsiteY0" fmla="*/ 0 h 4490151"/>
              <a:gd name="connsiteX1" fmla="*/ 2247040 w 2247040"/>
              <a:gd name="connsiteY1" fmla="*/ 99 h 4490151"/>
              <a:gd name="connsiteX2" fmla="*/ 2247040 w 2247040"/>
              <a:gd name="connsiteY2" fmla="*/ 4490052 h 4490151"/>
              <a:gd name="connsiteX3" fmla="*/ 2245076 w 2247040"/>
              <a:gd name="connsiteY3" fmla="*/ 4490151 h 4490151"/>
              <a:gd name="connsiteX4" fmla="*/ 0 w 2247040"/>
              <a:gd name="connsiteY4" fmla="*/ 2245076 h 4490151"/>
              <a:gd name="connsiteX5" fmla="*/ 2245076 w 2247040"/>
              <a:gd name="connsiteY5" fmla="*/ 0 h 449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040" h="4490151">
                <a:moveTo>
                  <a:pt x="2245076" y="0"/>
                </a:moveTo>
                <a:lnTo>
                  <a:pt x="2247040" y="99"/>
                </a:lnTo>
                <a:lnTo>
                  <a:pt x="2247040" y="4490052"/>
                </a:lnTo>
                <a:lnTo>
                  <a:pt x="2245076" y="4490151"/>
                </a:lnTo>
                <a:cubicBezTo>
                  <a:pt x="1005155" y="4490151"/>
                  <a:pt x="0" y="3484997"/>
                  <a:pt x="0" y="2245076"/>
                </a:cubicBezTo>
                <a:cubicBezTo>
                  <a:pt x="0" y="1005154"/>
                  <a:pt x="1005155" y="0"/>
                  <a:pt x="2245076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67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F0D72FA-A741-F69D-EFD1-FF2BD07A1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056710" cy="6858000"/>
          </a:xfrm>
          <a:prstGeom prst="flowChartDelay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479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DA20E5F-692B-C4C8-D638-9A3B9016E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4801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15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F470F-0E1E-834D-C1C4-2E52A6F25D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9436"/>
            <a:ext cx="5459443" cy="57492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204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0A8B49CF-B221-2EBE-F12A-E6CF0B719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27864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A91E033-A750-D1B9-BE36-9118C96F2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617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55FCEB45-E1D9-9EB3-4F76-8866270CBB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370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F05F819-7481-74F4-E920-749FFCA4A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231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2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EC740F-C1BC-EE78-95DA-563AFFEEC7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4012" y="2809294"/>
            <a:ext cx="3109036" cy="28845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1D69D93-ED2E-2010-86AB-7BC7AE49B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4928" y="2809294"/>
            <a:ext cx="3109036" cy="28845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CF86D58-EB04-C578-5C34-296EB6FC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8036" y="2809294"/>
            <a:ext cx="3109036" cy="28845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454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4431296-CA64-0E6C-5932-D70D6A8884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85647" y="1284715"/>
            <a:ext cx="3423346" cy="428857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687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49CC0CF-1DED-46A5-1C5D-8DCAEDB2CC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150" y="1873402"/>
            <a:ext cx="1622140" cy="3437864"/>
          </a:xfrm>
          <a:custGeom>
            <a:avLst/>
            <a:gdLst>
              <a:gd name="connsiteX0" fmla="*/ 236380 w 2034073"/>
              <a:gd name="connsiteY0" fmla="*/ 0 h 4301413"/>
              <a:gd name="connsiteX1" fmla="*/ 1797693 w 2034073"/>
              <a:gd name="connsiteY1" fmla="*/ 0 h 4301413"/>
              <a:gd name="connsiteX2" fmla="*/ 2034073 w 2034073"/>
              <a:gd name="connsiteY2" fmla="*/ 236380 h 4301413"/>
              <a:gd name="connsiteX3" fmla="*/ 2034073 w 2034073"/>
              <a:gd name="connsiteY3" fmla="*/ 4065033 h 4301413"/>
              <a:gd name="connsiteX4" fmla="*/ 1797693 w 2034073"/>
              <a:gd name="connsiteY4" fmla="*/ 4301413 h 4301413"/>
              <a:gd name="connsiteX5" fmla="*/ 236380 w 2034073"/>
              <a:gd name="connsiteY5" fmla="*/ 4301413 h 4301413"/>
              <a:gd name="connsiteX6" fmla="*/ 0 w 2034073"/>
              <a:gd name="connsiteY6" fmla="*/ 4065033 h 4301413"/>
              <a:gd name="connsiteX7" fmla="*/ 0 w 2034073"/>
              <a:gd name="connsiteY7" fmla="*/ 236380 h 4301413"/>
              <a:gd name="connsiteX8" fmla="*/ 236380 w 2034073"/>
              <a:gd name="connsiteY8" fmla="*/ 0 h 43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073" h="4301413">
                <a:moveTo>
                  <a:pt x="236380" y="0"/>
                </a:moveTo>
                <a:lnTo>
                  <a:pt x="1797693" y="0"/>
                </a:lnTo>
                <a:cubicBezTo>
                  <a:pt x="1928242" y="0"/>
                  <a:pt x="2034073" y="105831"/>
                  <a:pt x="2034073" y="236380"/>
                </a:cubicBezTo>
                <a:lnTo>
                  <a:pt x="2034073" y="4065033"/>
                </a:lnTo>
                <a:cubicBezTo>
                  <a:pt x="2034073" y="4195582"/>
                  <a:pt x="1928242" y="4301413"/>
                  <a:pt x="1797693" y="4301413"/>
                </a:cubicBezTo>
                <a:lnTo>
                  <a:pt x="236380" y="4301413"/>
                </a:lnTo>
                <a:cubicBezTo>
                  <a:pt x="105831" y="4301413"/>
                  <a:pt x="0" y="4195582"/>
                  <a:pt x="0" y="4065033"/>
                </a:cubicBezTo>
                <a:lnTo>
                  <a:pt x="0" y="236380"/>
                </a:lnTo>
                <a:cubicBezTo>
                  <a:pt x="0" y="105831"/>
                  <a:pt x="105831" y="0"/>
                  <a:pt x="236380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B7A1C76-C814-0252-C717-23613FA18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43219" y="1873402"/>
            <a:ext cx="1622140" cy="3437864"/>
          </a:xfrm>
          <a:custGeom>
            <a:avLst/>
            <a:gdLst>
              <a:gd name="connsiteX0" fmla="*/ 236380 w 2034073"/>
              <a:gd name="connsiteY0" fmla="*/ 0 h 4301413"/>
              <a:gd name="connsiteX1" fmla="*/ 1797693 w 2034073"/>
              <a:gd name="connsiteY1" fmla="*/ 0 h 4301413"/>
              <a:gd name="connsiteX2" fmla="*/ 2034073 w 2034073"/>
              <a:gd name="connsiteY2" fmla="*/ 236380 h 4301413"/>
              <a:gd name="connsiteX3" fmla="*/ 2034073 w 2034073"/>
              <a:gd name="connsiteY3" fmla="*/ 4065033 h 4301413"/>
              <a:gd name="connsiteX4" fmla="*/ 1797693 w 2034073"/>
              <a:gd name="connsiteY4" fmla="*/ 4301413 h 4301413"/>
              <a:gd name="connsiteX5" fmla="*/ 236380 w 2034073"/>
              <a:gd name="connsiteY5" fmla="*/ 4301413 h 4301413"/>
              <a:gd name="connsiteX6" fmla="*/ 0 w 2034073"/>
              <a:gd name="connsiteY6" fmla="*/ 4065033 h 4301413"/>
              <a:gd name="connsiteX7" fmla="*/ 0 w 2034073"/>
              <a:gd name="connsiteY7" fmla="*/ 236380 h 4301413"/>
              <a:gd name="connsiteX8" fmla="*/ 236380 w 2034073"/>
              <a:gd name="connsiteY8" fmla="*/ 0 h 43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073" h="4301413">
                <a:moveTo>
                  <a:pt x="236380" y="0"/>
                </a:moveTo>
                <a:lnTo>
                  <a:pt x="1797693" y="0"/>
                </a:lnTo>
                <a:cubicBezTo>
                  <a:pt x="1928242" y="0"/>
                  <a:pt x="2034073" y="105831"/>
                  <a:pt x="2034073" y="236380"/>
                </a:cubicBezTo>
                <a:lnTo>
                  <a:pt x="2034073" y="4065033"/>
                </a:lnTo>
                <a:cubicBezTo>
                  <a:pt x="2034073" y="4195582"/>
                  <a:pt x="1928242" y="4301413"/>
                  <a:pt x="1797693" y="4301413"/>
                </a:cubicBezTo>
                <a:lnTo>
                  <a:pt x="236380" y="4301413"/>
                </a:lnTo>
                <a:cubicBezTo>
                  <a:pt x="105831" y="4301413"/>
                  <a:pt x="0" y="4195582"/>
                  <a:pt x="0" y="4065033"/>
                </a:cubicBezTo>
                <a:lnTo>
                  <a:pt x="0" y="236380"/>
                </a:lnTo>
                <a:cubicBezTo>
                  <a:pt x="0" y="105831"/>
                  <a:pt x="105831" y="0"/>
                  <a:pt x="236380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AF78135-0072-5A9E-6C03-EF5909651F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3295" y="1152525"/>
            <a:ext cx="2174760" cy="4440874"/>
          </a:xfrm>
          <a:custGeom>
            <a:avLst/>
            <a:gdLst>
              <a:gd name="connsiteX0" fmla="*/ 236380 w 2034073"/>
              <a:gd name="connsiteY0" fmla="*/ 0 h 4301413"/>
              <a:gd name="connsiteX1" fmla="*/ 1797693 w 2034073"/>
              <a:gd name="connsiteY1" fmla="*/ 0 h 4301413"/>
              <a:gd name="connsiteX2" fmla="*/ 2034073 w 2034073"/>
              <a:gd name="connsiteY2" fmla="*/ 236380 h 4301413"/>
              <a:gd name="connsiteX3" fmla="*/ 2034073 w 2034073"/>
              <a:gd name="connsiteY3" fmla="*/ 4065033 h 4301413"/>
              <a:gd name="connsiteX4" fmla="*/ 1797693 w 2034073"/>
              <a:gd name="connsiteY4" fmla="*/ 4301413 h 4301413"/>
              <a:gd name="connsiteX5" fmla="*/ 236380 w 2034073"/>
              <a:gd name="connsiteY5" fmla="*/ 4301413 h 4301413"/>
              <a:gd name="connsiteX6" fmla="*/ 0 w 2034073"/>
              <a:gd name="connsiteY6" fmla="*/ 4065033 h 4301413"/>
              <a:gd name="connsiteX7" fmla="*/ 0 w 2034073"/>
              <a:gd name="connsiteY7" fmla="*/ 236380 h 4301413"/>
              <a:gd name="connsiteX8" fmla="*/ 236380 w 2034073"/>
              <a:gd name="connsiteY8" fmla="*/ 0 h 43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073" h="4301413">
                <a:moveTo>
                  <a:pt x="236380" y="0"/>
                </a:moveTo>
                <a:lnTo>
                  <a:pt x="1797693" y="0"/>
                </a:lnTo>
                <a:cubicBezTo>
                  <a:pt x="1928242" y="0"/>
                  <a:pt x="2034073" y="105831"/>
                  <a:pt x="2034073" y="236380"/>
                </a:cubicBezTo>
                <a:lnTo>
                  <a:pt x="2034073" y="4065033"/>
                </a:lnTo>
                <a:cubicBezTo>
                  <a:pt x="2034073" y="4195582"/>
                  <a:pt x="1928242" y="4301413"/>
                  <a:pt x="1797693" y="4301413"/>
                </a:cubicBezTo>
                <a:lnTo>
                  <a:pt x="236380" y="4301413"/>
                </a:lnTo>
                <a:cubicBezTo>
                  <a:pt x="105831" y="4301413"/>
                  <a:pt x="0" y="4195582"/>
                  <a:pt x="0" y="4065033"/>
                </a:cubicBezTo>
                <a:lnTo>
                  <a:pt x="0" y="236380"/>
                </a:lnTo>
                <a:cubicBezTo>
                  <a:pt x="0" y="105831"/>
                  <a:pt x="105831" y="0"/>
                  <a:pt x="236380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251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553CD7B-F239-8737-3714-04AE16F1C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838450" y="769144"/>
            <a:ext cx="8191500" cy="513635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006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2D42346-718F-050E-C71B-925E6C8E0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1828800"/>
            <a:ext cx="7924801" cy="3850640"/>
          </a:xfrm>
          <a:custGeom>
            <a:avLst/>
            <a:gdLst>
              <a:gd name="connsiteX0" fmla="*/ 0 w 12192000"/>
              <a:gd name="connsiteY0" fmla="*/ 0 h 3506788"/>
              <a:gd name="connsiteX1" fmla="*/ 12192000 w 12192000"/>
              <a:gd name="connsiteY1" fmla="*/ 0 h 3506788"/>
              <a:gd name="connsiteX2" fmla="*/ 12192000 w 12192000"/>
              <a:gd name="connsiteY2" fmla="*/ 3506788 h 3506788"/>
              <a:gd name="connsiteX3" fmla="*/ 0 w 12192000"/>
              <a:gd name="connsiteY3" fmla="*/ 3506788 h 35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06788">
                <a:moveTo>
                  <a:pt x="0" y="0"/>
                </a:moveTo>
                <a:lnTo>
                  <a:pt x="12192000" y="0"/>
                </a:lnTo>
                <a:lnTo>
                  <a:pt x="12192000" y="3506788"/>
                </a:lnTo>
                <a:lnTo>
                  <a:pt x="0" y="3506788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2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5BDA20-9F40-843C-CBD0-460857E0E3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5840" y="1518920"/>
            <a:ext cx="3820160" cy="3820160"/>
          </a:xfrm>
          <a:custGeom>
            <a:avLst/>
            <a:gdLst>
              <a:gd name="connsiteX0" fmla="*/ 2185194 w 4370388"/>
              <a:gd name="connsiteY0" fmla="*/ 0 h 4370388"/>
              <a:gd name="connsiteX1" fmla="*/ 4370388 w 4370388"/>
              <a:gd name="connsiteY1" fmla="*/ 2185194 h 4370388"/>
              <a:gd name="connsiteX2" fmla="*/ 2185194 w 4370388"/>
              <a:gd name="connsiteY2" fmla="*/ 4370388 h 4370388"/>
              <a:gd name="connsiteX3" fmla="*/ 0 w 4370388"/>
              <a:gd name="connsiteY3" fmla="*/ 2185194 h 4370388"/>
              <a:gd name="connsiteX4" fmla="*/ 2185194 w 4370388"/>
              <a:gd name="connsiteY4" fmla="*/ 0 h 43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388" h="4370388">
                <a:moveTo>
                  <a:pt x="2185194" y="0"/>
                </a:moveTo>
                <a:cubicBezTo>
                  <a:pt x="3392043" y="0"/>
                  <a:pt x="4370388" y="978345"/>
                  <a:pt x="4370388" y="2185194"/>
                </a:cubicBezTo>
                <a:cubicBezTo>
                  <a:pt x="4370388" y="3392043"/>
                  <a:pt x="3392043" y="4370388"/>
                  <a:pt x="2185194" y="4370388"/>
                </a:cubicBezTo>
                <a:cubicBezTo>
                  <a:pt x="978345" y="4370388"/>
                  <a:pt x="0" y="3392043"/>
                  <a:pt x="0" y="2185194"/>
                </a:cubicBezTo>
                <a:cubicBezTo>
                  <a:pt x="0" y="978345"/>
                  <a:pt x="978345" y="0"/>
                  <a:pt x="2185194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effectLst>
            <a:outerShdw blurRad="317500" dist="165100" dir="3600000" algn="ctr" rotWithShape="0">
              <a:srgbClr val="000000">
                <a:alpha val="15000"/>
              </a:srgbClr>
            </a:outerShdw>
          </a:effectLst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7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10C34FC-23AB-27D0-3E65-F9927BDD3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2480" y="1656336"/>
            <a:ext cx="2727359" cy="2727359"/>
          </a:xfrm>
          <a:custGeom>
            <a:avLst/>
            <a:gdLst>
              <a:gd name="connsiteX0" fmla="*/ 2185194 w 4370388"/>
              <a:gd name="connsiteY0" fmla="*/ 0 h 4370388"/>
              <a:gd name="connsiteX1" fmla="*/ 4370388 w 4370388"/>
              <a:gd name="connsiteY1" fmla="*/ 2185194 h 4370388"/>
              <a:gd name="connsiteX2" fmla="*/ 2185194 w 4370388"/>
              <a:gd name="connsiteY2" fmla="*/ 4370388 h 4370388"/>
              <a:gd name="connsiteX3" fmla="*/ 0 w 4370388"/>
              <a:gd name="connsiteY3" fmla="*/ 2185194 h 4370388"/>
              <a:gd name="connsiteX4" fmla="*/ 2185194 w 4370388"/>
              <a:gd name="connsiteY4" fmla="*/ 0 h 43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388" h="4370388">
                <a:moveTo>
                  <a:pt x="2185194" y="0"/>
                </a:moveTo>
                <a:cubicBezTo>
                  <a:pt x="3392043" y="0"/>
                  <a:pt x="4370388" y="978345"/>
                  <a:pt x="4370388" y="2185194"/>
                </a:cubicBezTo>
                <a:cubicBezTo>
                  <a:pt x="4370388" y="3392043"/>
                  <a:pt x="3392043" y="4370388"/>
                  <a:pt x="2185194" y="4370388"/>
                </a:cubicBezTo>
                <a:cubicBezTo>
                  <a:pt x="978345" y="4370388"/>
                  <a:pt x="0" y="3392043"/>
                  <a:pt x="0" y="2185194"/>
                </a:cubicBezTo>
                <a:cubicBezTo>
                  <a:pt x="0" y="978345"/>
                  <a:pt x="978345" y="0"/>
                  <a:pt x="2185194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effectLst>
            <a:outerShdw blurRad="317500" dist="165100" dir="3600000" algn="ctr" rotWithShape="0">
              <a:srgbClr val="000000">
                <a:alpha val="15000"/>
              </a:srgbClr>
            </a:outerShdw>
          </a:effectLst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54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F08CA6B-D66F-F99E-B9FB-383EECA75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49275"/>
            <a:ext cx="6095999" cy="5759451"/>
          </a:xfrm>
          <a:custGeom>
            <a:avLst/>
            <a:gdLst>
              <a:gd name="connsiteX0" fmla="*/ 0 w 2902857"/>
              <a:gd name="connsiteY0" fmla="*/ 0 h 3060697"/>
              <a:gd name="connsiteX1" fmla="*/ 2902857 w 2902857"/>
              <a:gd name="connsiteY1" fmla="*/ 0 h 3060697"/>
              <a:gd name="connsiteX2" fmla="*/ 2902857 w 2902857"/>
              <a:gd name="connsiteY2" fmla="*/ 3060697 h 3060697"/>
              <a:gd name="connsiteX3" fmla="*/ 0 w 2902857"/>
              <a:gd name="connsiteY3" fmla="*/ 3060697 h 306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2857" h="3060697">
                <a:moveTo>
                  <a:pt x="0" y="0"/>
                </a:moveTo>
                <a:lnTo>
                  <a:pt x="2902857" y="0"/>
                </a:lnTo>
                <a:lnTo>
                  <a:pt x="2902857" y="3060697"/>
                </a:lnTo>
                <a:lnTo>
                  <a:pt x="0" y="3060697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86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F2D99CB-3ACF-3356-0A37-DB6C198B1B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12192001" cy="3429000"/>
          </a:xfrm>
          <a:custGeom>
            <a:avLst/>
            <a:gdLst>
              <a:gd name="connsiteX0" fmla="*/ 0 w 12192001"/>
              <a:gd name="connsiteY0" fmla="*/ 0 h 3429000"/>
              <a:gd name="connsiteX1" fmla="*/ 1792288 w 12192001"/>
              <a:gd name="connsiteY1" fmla="*/ 0 h 3429000"/>
              <a:gd name="connsiteX2" fmla="*/ 12192001 w 12192001"/>
              <a:gd name="connsiteY2" fmla="*/ 0 h 3429000"/>
              <a:gd name="connsiteX3" fmla="*/ 12192001 w 12192001"/>
              <a:gd name="connsiteY3" fmla="*/ 3429000 h 3429000"/>
              <a:gd name="connsiteX4" fmla="*/ 0 w 12192001"/>
              <a:gd name="connsiteY4" fmla="*/ 3429000 h 3429000"/>
              <a:gd name="connsiteX5" fmla="*/ 0 w 12192001"/>
              <a:gd name="connsiteY5" fmla="*/ 107632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3429000">
                <a:moveTo>
                  <a:pt x="0" y="0"/>
                </a:moveTo>
                <a:lnTo>
                  <a:pt x="1792288" y="0"/>
                </a:lnTo>
                <a:lnTo>
                  <a:pt x="12192001" y="0"/>
                </a:lnTo>
                <a:lnTo>
                  <a:pt x="12192001" y="3429000"/>
                </a:lnTo>
                <a:lnTo>
                  <a:pt x="0" y="3429000"/>
                </a:lnTo>
                <a:lnTo>
                  <a:pt x="0" y="1076325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244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9CD1CA78-E887-90D2-ECFE-C83E37458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400675" cy="5049520"/>
          </a:xfrm>
          <a:custGeom>
            <a:avLst/>
            <a:gdLst>
              <a:gd name="connsiteX0" fmla="*/ 0 w 3087736"/>
              <a:gd name="connsiteY0" fmla="*/ 0 h 3981906"/>
              <a:gd name="connsiteX1" fmla="*/ 3087736 w 3087736"/>
              <a:gd name="connsiteY1" fmla="*/ 0 h 3981906"/>
              <a:gd name="connsiteX2" fmla="*/ 3087736 w 3087736"/>
              <a:gd name="connsiteY2" fmla="*/ 3981906 h 3981906"/>
              <a:gd name="connsiteX3" fmla="*/ 0 w 3087736"/>
              <a:gd name="connsiteY3" fmla="*/ 3981906 h 39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736" h="3981906">
                <a:moveTo>
                  <a:pt x="0" y="0"/>
                </a:moveTo>
                <a:lnTo>
                  <a:pt x="3087736" y="0"/>
                </a:lnTo>
                <a:lnTo>
                  <a:pt x="3087736" y="3981906"/>
                </a:lnTo>
                <a:lnTo>
                  <a:pt x="0" y="3981906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251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7D61728-829B-930F-0404-9C963CEE9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4452" y="1"/>
            <a:ext cx="5097547" cy="6858000"/>
          </a:xfrm>
          <a:custGeom>
            <a:avLst/>
            <a:gdLst>
              <a:gd name="connsiteX0" fmla="*/ 0 w 5097547"/>
              <a:gd name="connsiteY0" fmla="*/ 0 h 6858000"/>
              <a:gd name="connsiteX1" fmla="*/ 5097547 w 5097547"/>
              <a:gd name="connsiteY1" fmla="*/ 0 h 6858000"/>
              <a:gd name="connsiteX2" fmla="*/ 5097547 w 5097547"/>
              <a:gd name="connsiteY2" fmla="*/ 6858000 h 6858000"/>
              <a:gd name="connsiteX3" fmla="*/ 0 w 509754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547" h="6858000">
                <a:moveTo>
                  <a:pt x="0" y="0"/>
                </a:moveTo>
                <a:lnTo>
                  <a:pt x="5097547" y="0"/>
                </a:lnTo>
                <a:lnTo>
                  <a:pt x="5097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103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32784C-0CB3-89E7-0398-C12C8AA047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1" cy="3429000"/>
          </a:xfrm>
          <a:custGeom>
            <a:avLst/>
            <a:gdLst>
              <a:gd name="connsiteX0" fmla="*/ 0 w 12192001"/>
              <a:gd name="connsiteY0" fmla="*/ 0 h 3429000"/>
              <a:gd name="connsiteX1" fmla="*/ 1792288 w 12192001"/>
              <a:gd name="connsiteY1" fmla="*/ 0 h 3429000"/>
              <a:gd name="connsiteX2" fmla="*/ 12192001 w 12192001"/>
              <a:gd name="connsiteY2" fmla="*/ 0 h 3429000"/>
              <a:gd name="connsiteX3" fmla="*/ 12192001 w 12192001"/>
              <a:gd name="connsiteY3" fmla="*/ 3429000 h 3429000"/>
              <a:gd name="connsiteX4" fmla="*/ 0 w 12192001"/>
              <a:gd name="connsiteY4" fmla="*/ 3429000 h 3429000"/>
              <a:gd name="connsiteX5" fmla="*/ 0 w 12192001"/>
              <a:gd name="connsiteY5" fmla="*/ 107632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3429000">
                <a:moveTo>
                  <a:pt x="0" y="0"/>
                </a:moveTo>
                <a:lnTo>
                  <a:pt x="1792288" y="0"/>
                </a:lnTo>
                <a:lnTo>
                  <a:pt x="12192001" y="0"/>
                </a:lnTo>
                <a:lnTo>
                  <a:pt x="12192001" y="3429000"/>
                </a:lnTo>
                <a:lnTo>
                  <a:pt x="0" y="3429000"/>
                </a:lnTo>
                <a:lnTo>
                  <a:pt x="0" y="1076325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40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58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7" r:id="rId19"/>
    <p:sldLayoutId id="214748366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6A7827D-9ACD-5DEC-D3B3-C4D341BAA385}"/>
              </a:ext>
            </a:extLst>
          </p:cNvPr>
          <p:cNvGrpSpPr/>
          <p:nvPr/>
        </p:nvGrpSpPr>
        <p:grpSpPr>
          <a:xfrm>
            <a:off x="444485" y="3322910"/>
            <a:ext cx="7396132" cy="2950071"/>
            <a:chOff x="970397" y="3757448"/>
            <a:chExt cx="7396132" cy="29500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876340-F8E6-E302-806F-66C09ECC60BA}"/>
                </a:ext>
              </a:extLst>
            </p:cNvPr>
            <p:cNvSpPr/>
            <p:nvPr/>
          </p:nvSpPr>
          <p:spPr>
            <a:xfrm>
              <a:off x="970397" y="3757448"/>
              <a:ext cx="739613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6000" b="1" dirty="0" err="1">
                  <a:latin typeface="Montserrat" panose="00000500000000000000" pitchFamily="2" charset="0"/>
                  <a:cs typeface="Arial" panose="020B0604020202020204" pitchFamily="34" charset="0"/>
                </a:rPr>
                <a:t>ASP.</a:t>
              </a:r>
              <a:r>
                <a:rPr lang="tr-TR" sz="6000" dirty="0" err="1">
                  <a:latin typeface="Montserrat" panose="00000500000000000000" pitchFamily="2" charset="0"/>
                  <a:cs typeface="Arial" panose="020B0604020202020204" pitchFamily="34" charset="0"/>
                </a:rPr>
                <a:t>Net</a:t>
              </a:r>
              <a:r>
                <a:rPr lang="tr-TR" sz="6000" b="1" dirty="0">
                  <a:latin typeface="Montserrat" panose="00000500000000000000" pitchFamily="2" charset="0"/>
                  <a:cs typeface="Arial" panose="020B0604020202020204" pitchFamily="34" charset="0"/>
                </a:rPr>
                <a:t> Programlama</a:t>
              </a:r>
              <a:endParaRPr lang="en-US" sz="6000" b="1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112">
              <a:extLst>
                <a:ext uri="{FF2B5EF4-FFF2-40B4-BE49-F238E27FC236}">
                  <a16:creationId xmlns:a16="http://schemas.microsoft.com/office/drawing/2014/main" id="{CA5598D4-2931-33C0-5442-EF967FF384D6}"/>
                </a:ext>
              </a:extLst>
            </p:cNvPr>
            <p:cNvSpPr/>
            <p:nvPr/>
          </p:nvSpPr>
          <p:spPr>
            <a:xfrm>
              <a:off x="2016171" y="5678100"/>
              <a:ext cx="5025564" cy="10294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165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2.Ders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İlk Program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Placeholder 4" descr="A person touching a screen with a map and a shipping port&#10;&#10;Description automatically generated with medium confidence">
            <a:extLst>
              <a:ext uri="{FF2B5EF4-FFF2-40B4-BE49-F238E27FC236}">
                <a16:creationId xmlns:a16="http://schemas.microsoft.com/office/drawing/2014/main" id="{E7C271D3-E79B-1E27-3C3D-7513937048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39109"/>
          <a:stretch/>
        </p:blipFill>
        <p:spPr>
          <a:xfrm>
            <a:off x="8188960" y="0"/>
            <a:ext cx="4003040" cy="6858000"/>
          </a:xfrm>
        </p:spPr>
      </p:pic>
      <p:pic>
        <p:nvPicPr>
          <p:cNvPr id="1026" name="Picture 2" descr="applications of computer programming">
            <a:extLst>
              <a:ext uri="{FF2B5EF4-FFF2-40B4-BE49-F238E27FC236}">
                <a16:creationId xmlns:a16="http://schemas.microsoft.com/office/drawing/2014/main" id="{21A58FA0-7643-08E8-5E03-560B0BC7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61" y="0"/>
            <a:ext cx="40030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A451A3D-323B-6309-667D-B8F94A70E0E9}"/>
              </a:ext>
            </a:extLst>
          </p:cNvPr>
          <p:cNvSpPr txBox="1">
            <a:spLocks/>
          </p:cNvSpPr>
          <p:nvPr/>
        </p:nvSpPr>
        <p:spPr>
          <a:xfrm>
            <a:off x="6016872" y="6465565"/>
            <a:ext cx="2159358" cy="40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200" dirty="0"/>
              <a:t>Ahmet SAN - 2025</a:t>
            </a:r>
            <a:endParaRPr lang="en-US" sz="1200" b="1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1FB10AC-21F9-7D73-9F0D-950386793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51" y="5855965"/>
            <a:ext cx="762000" cy="609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1CA4D8D-AA52-8B1A-769B-A350EC097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3"/>
          <a:stretch/>
        </p:blipFill>
        <p:spPr>
          <a:xfrm>
            <a:off x="2188960" y="859485"/>
            <a:ext cx="4000000" cy="1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121C3-94CB-506C-470D-5B6AAFD07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06CF6-FA90-5A32-2C73-959402DFC32A}"/>
              </a:ext>
            </a:extLst>
          </p:cNvPr>
          <p:cNvSpPr txBox="1"/>
          <p:nvPr/>
        </p:nvSpPr>
        <p:spPr>
          <a:xfrm>
            <a:off x="403122" y="747171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5970FAE3-02A5-BCCD-9C18-F0F0ED2B2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DBABE794-404D-43F3-445E-6ADEDA0D415D}"/>
              </a:ext>
            </a:extLst>
          </p:cNvPr>
          <p:cNvSpPr txBox="1"/>
          <p:nvPr/>
        </p:nvSpPr>
        <p:spPr>
          <a:xfrm>
            <a:off x="432619" y="6056911"/>
            <a:ext cx="1132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Programı çalıştırdığımızda yukarıdaki şekilde görülecektir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960628-8FB7-87BB-A898-6FD32491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07" y="1710631"/>
            <a:ext cx="7211189" cy="43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6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4900C4-0B56-7DED-2FB2-EC1FC7114A93}"/>
              </a:ext>
            </a:extLst>
          </p:cNvPr>
          <p:cNvSpPr/>
          <p:nvPr/>
        </p:nvSpPr>
        <p:spPr>
          <a:xfrm>
            <a:off x="999647" y="3429000"/>
            <a:ext cx="65484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8" name="Picture 2" descr="Orbian Working Capital Optimisation">
            <a:extLst>
              <a:ext uri="{FF2B5EF4-FFF2-40B4-BE49-F238E27FC236}">
                <a16:creationId xmlns:a16="http://schemas.microsoft.com/office/drawing/2014/main" id="{05C810AD-F5F7-5158-F9D2-BCFE9334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4" y="196793"/>
            <a:ext cx="1075169" cy="3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2C82C77-4156-5220-83B7-59FFC058C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7" y="5812845"/>
            <a:ext cx="821190" cy="65695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F95D2AD-530C-7F54-3793-0D2021AB4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25" y="5045529"/>
            <a:ext cx="1877476" cy="15346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AFDCB5-37E8-89E0-74DC-EC204AF886B0}"/>
              </a:ext>
            </a:extLst>
          </p:cNvPr>
          <p:cNvSpPr txBox="1">
            <a:spLocks/>
          </p:cNvSpPr>
          <p:nvPr/>
        </p:nvSpPr>
        <p:spPr>
          <a:xfrm>
            <a:off x="2804349" y="4632258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D778EE4-1C78-A8FA-8648-AA17F5D97D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88" t="37037" r="55606" b="37373"/>
          <a:stretch/>
        </p:blipFill>
        <p:spPr>
          <a:xfrm>
            <a:off x="3433614" y="294229"/>
            <a:ext cx="2012211" cy="2209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sim Yer Tutucusu 11">
            <a:extLst>
              <a:ext uri="{FF2B5EF4-FFF2-40B4-BE49-F238E27FC236}">
                <a16:creationId xmlns:a16="http://schemas.microsoft.com/office/drawing/2014/main" id="{D61C7644-F684-B29E-5EE0-7AF36B08C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E41FDAD-B6E9-BD5F-D428-B2FC07504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757710" y="1431249"/>
            <a:ext cx="6865538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63FF0-1F3F-F513-2967-5936B1FA115C}"/>
              </a:ext>
            </a:extLst>
          </p:cNvPr>
          <p:cNvSpPr txBox="1"/>
          <p:nvPr/>
        </p:nvSpPr>
        <p:spPr>
          <a:xfrm>
            <a:off x="403122" y="782626"/>
            <a:ext cx="519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90DA2C5-22D3-BC03-9365-B48AE89D3537}"/>
              </a:ext>
            </a:extLst>
          </p:cNvPr>
          <p:cNvSpPr txBox="1"/>
          <p:nvPr/>
        </p:nvSpPr>
        <p:spPr>
          <a:xfrm>
            <a:off x="471948" y="1429914"/>
            <a:ext cx="11503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	Program sayfası ekrana geldiğinde çözüm gezgininde bazı bölümler ve projenin kaydedildiği klasörde de bazı dosya ve alt klasörler oluşturulur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59BA9C47-7F28-53C8-CDB9-E1ADF3EA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9FC5D2B-4DCE-1B03-75F7-175B7E285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61" y="2897476"/>
            <a:ext cx="5162915" cy="38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406AB-CD29-2FE0-69BD-4632E0A6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45B81-E5A6-CEA4-E15B-6A71DBF19E9A}"/>
              </a:ext>
            </a:extLst>
          </p:cNvPr>
          <p:cNvSpPr txBox="1"/>
          <p:nvPr/>
        </p:nvSpPr>
        <p:spPr>
          <a:xfrm>
            <a:off x="403122" y="782626"/>
            <a:ext cx="7826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BDA6B972-A3B3-E3D5-FA13-3271B02A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95BC9377-751B-F64E-C308-0C6F0D496CE7}"/>
              </a:ext>
            </a:extLst>
          </p:cNvPr>
          <p:cNvSpPr txBox="1"/>
          <p:nvPr/>
        </p:nvSpPr>
        <p:spPr>
          <a:xfrm>
            <a:off x="481780" y="4562363"/>
            <a:ext cx="1171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Boş bir tasarım formu oluşturmak için çözüm gezginindeki projeye sağ tıklanır ve ekle yeni öğe seçilir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7F0E04-7BA2-E151-E690-7DDAEFD39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62" y="1476082"/>
            <a:ext cx="3321781" cy="289927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C7547F0-8A66-7F28-9FD1-B18E669A3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111" y="1476082"/>
            <a:ext cx="6205710" cy="2899274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DC2A852E-CD86-8C23-FAB5-2BEC60537496}"/>
              </a:ext>
            </a:extLst>
          </p:cNvPr>
          <p:cNvCxnSpPr/>
          <p:nvPr/>
        </p:nvCxnSpPr>
        <p:spPr>
          <a:xfrm flipV="1">
            <a:off x="147484" y="2635045"/>
            <a:ext cx="688258" cy="145517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7F8B691D-34BA-81B1-EFBC-EABA8D2DCFC2}"/>
              </a:ext>
            </a:extLst>
          </p:cNvPr>
          <p:cNvCxnSpPr>
            <a:cxnSpLocks/>
          </p:cNvCxnSpPr>
          <p:nvPr/>
        </p:nvCxnSpPr>
        <p:spPr>
          <a:xfrm flipH="1" flipV="1">
            <a:off x="5692877" y="1627142"/>
            <a:ext cx="5289755" cy="4257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6927833B-41B6-307C-5BFB-C2EFFD0AC71D}"/>
              </a:ext>
            </a:extLst>
          </p:cNvPr>
          <p:cNvCxnSpPr>
            <a:cxnSpLocks/>
          </p:cNvCxnSpPr>
          <p:nvPr/>
        </p:nvCxnSpPr>
        <p:spPr>
          <a:xfrm flipH="1">
            <a:off x="8613058" y="2099971"/>
            <a:ext cx="2369574" cy="19902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AD36-7648-C934-0719-0EB1A616C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B99D75-D609-F6C4-0B0F-A1A283BFC81F}"/>
              </a:ext>
            </a:extLst>
          </p:cNvPr>
          <p:cNvSpPr txBox="1"/>
          <p:nvPr/>
        </p:nvSpPr>
        <p:spPr>
          <a:xfrm>
            <a:off x="403122" y="782626"/>
            <a:ext cx="7826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2E879E9A-70EA-8F35-86B7-CF5C8C6A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F389E239-CF40-E682-440F-17A960D0D853}"/>
              </a:ext>
            </a:extLst>
          </p:cNvPr>
          <p:cNvSpPr txBox="1"/>
          <p:nvPr/>
        </p:nvSpPr>
        <p:spPr>
          <a:xfrm>
            <a:off x="520636" y="6075374"/>
            <a:ext cx="11710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Bu pencereden web formu seçilir sayfaya bir isim verilir (ana sayfamız için </a:t>
            </a:r>
            <a:r>
              <a:rPr lang="tr-TR" dirty="0" err="1"/>
              <a:t>index</a:t>
            </a:r>
            <a:r>
              <a:rPr lang="tr-TR" dirty="0"/>
              <a:t> yada </a:t>
            </a:r>
            <a:r>
              <a:rPr lang="tr-TR" dirty="0" err="1"/>
              <a:t>default</a:t>
            </a:r>
            <a:r>
              <a:rPr lang="tr-TR" dirty="0"/>
              <a:t>) ve ekleye basılır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9B6B9E-5A1D-0E5C-2568-D0DAB72BA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666" y="1563328"/>
            <a:ext cx="6101088" cy="4231399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40E0602E-93C9-4E84-5444-F0DF88D7BCBC}"/>
              </a:ext>
            </a:extLst>
          </p:cNvPr>
          <p:cNvCxnSpPr>
            <a:cxnSpLocks/>
          </p:cNvCxnSpPr>
          <p:nvPr/>
        </p:nvCxnSpPr>
        <p:spPr>
          <a:xfrm flipV="1">
            <a:off x="835742" y="2831690"/>
            <a:ext cx="3087329" cy="15141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710920A-B314-29DB-552A-7375B720437B}"/>
              </a:ext>
            </a:extLst>
          </p:cNvPr>
          <p:cNvCxnSpPr>
            <a:cxnSpLocks/>
          </p:cNvCxnSpPr>
          <p:nvPr/>
        </p:nvCxnSpPr>
        <p:spPr>
          <a:xfrm flipH="1">
            <a:off x="4168877" y="2122412"/>
            <a:ext cx="7059561" cy="33471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08AEAABB-C97B-6D49-7FF3-84156DFDDC35}"/>
              </a:ext>
            </a:extLst>
          </p:cNvPr>
          <p:cNvCxnSpPr>
            <a:cxnSpLocks/>
          </p:cNvCxnSpPr>
          <p:nvPr/>
        </p:nvCxnSpPr>
        <p:spPr>
          <a:xfrm flipH="1">
            <a:off x="7344697" y="2122412"/>
            <a:ext cx="3883741" cy="34259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9375-175F-4C27-F49F-2432875F9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CBCB8-87C8-C0CE-176A-FB520FF95605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EAA0A401-518B-AFB2-27E2-6C14955D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2EC935D-CDC4-9324-853D-A5CE0C551BD0}"/>
              </a:ext>
            </a:extLst>
          </p:cNvPr>
          <p:cNvSpPr txBox="1"/>
          <p:nvPr/>
        </p:nvSpPr>
        <p:spPr>
          <a:xfrm>
            <a:off x="349044" y="5706042"/>
            <a:ext cx="114349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Çözüm gezgininde verdiğimiz isimde bir sayfa oluşur üzerini tıkladığımızda kod kısmı ekrana gelir buradaki body etiketi altındaki </a:t>
            </a:r>
            <a:r>
              <a:rPr lang="tr-TR" dirty="0" err="1"/>
              <a:t>runat</a:t>
            </a:r>
            <a:r>
              <a:rPr lang="tr-TR" dirty="0"/>
              <a:t>=‘server’ ibaresi bu kodların oluşturduğumuz sunucuda çalışacağını bildiren komuttur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C1D8D5-7495-2B9E-C53F-F9A72DBB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40" y="1518494"/>
            <a:ext cx="9163665" cy="38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70A3-EE1D-820A-794D-28E2AE7F5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104E3-4C18-D6A6-153A-FF1D50D2084E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863E4B48-176A-EDA7-BBA6-4D6262C3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552BC138-034E-24D3-52F7-24EA6E9BA066}"/>
              </a:ext>
            </a:extLst>
          </p:cNvPr>
          <p:cNvSpPr txBox="1"/>
          <p:nvPr/>
        </p:nvSpPr>
        <p:spPr>
          <a:xfrm>
            <a:off x="294966" y="4903707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Çözüm gezginindeki dosya üzeri tıklandığında atına </a:t>
            </a:r>
            <a:r>
              <a:rPr lang="tr-TR" dirty="0" err="1"/>
              <a:t>index.aspx.cs</a:t>
            </a:r>
            <a:r>
              <a:rPr lang="tr-TR" dirty="0"/>
              <a:t> diye bir sayfa daha olduğu görülür bu sayfa karışıklık olmasın diye c# komutlarının yazıldığı sayfadır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291CED-1A61-21D5-3E3E-2CDC57D2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1492628"/>
            <a:ext cx="8308910" cy="2981098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764EF436-C47A-81AD-9F39-BEFD2B5ED215}"/>
              </a:ext>
            </a:extLst>
          </p:cNvPr>
          <p:cNvCxnSpPr>
            <a:cxnSpLocks/>
          </p:cNvCxnSpPr>
          <p:nvPr/>
        </p:nvCxnSpPr>
        <p:spPr>
          <a:xfrm flipH="1" flipV="1">
            <a:off x="8170606" y="2762865"/>
            <a:ext cx="2998839" cy="16223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1A9A-5E02-9F69-D599-970438631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F16B67-5590-103C-D918-EB61F565029C}"/>
              </a:ext>
            </a:extLst>
          </p:cNvPr>
          <p:cNvSpPr txBox="1"/>
          <p:nvPr/>
        </p:nvSpPr>
        <p:spPr>
          <a:xfrm>
            <a:off x="403122" y="747171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DD3FB3E7-82DF-191B-FD57-6E884968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AA789C0E-0705-6C67-2478-8A9701D44150}"/>
              </a:ext>
            </a:extLst>
          </p:cNvPr>
          <p:cNvSpPr txBox="1"/>
          <p:nvPr/>
        </p:nvSpPr>
        <p:spPr>
          <a:xfrm>
            <a:off x="403122" y="4885337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Burada oluşturduğumuz forma tasarım öğesi eklemek için tasarımın ekleneceği yere gelinip eklenecek öğeye çift tıklanır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6ACE441-4B22-B757-E684-DDE2CDA0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849"/>
          <a:stretch/>
        </p:blipFill>
        <p:spPr>
          <a:xfrm>
            <a:off x="403122" y="1541813"/>
            <a:ext cx="5970716" cy="3057113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F1C21538-8296-61DB-8AD2-0DD5706BA2D4}"/>
              </a:ext>
            </a:extLst>
          </p:cNvPr>
          <p:cNvCxnSpPr>
            <a:cxnSpLocks/>
          </p:cNvCxnSpPr>
          <p:nvPr/>
        </p:nvCxnSpPr>
        <p:spPr>
          <a:xfrm flipH="1">
            <a:off x="3903406" y="1070336"/>
            <a:ext cx="2470432" cy="2941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1666CF79-5C51-E853-20C1-6FB833C9F04A}"/>
              </a:ext>
            </a:extLst>
          </p:cNvPr>
          <p:cNvCxnSpPr>
            <a:cxnSpLocks/>
          </p:cNvCxnSpPr>
          <p:nvPr/>
        </p:nvCxnSpPr>
        <p:spPr>
          <a:xfrm flipH="1">
            <a:off x="2094270" y="1001867"/>
            <a:ext cx="4279568" cy="21867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Resim 16">
            <a:extLst>
              <a:ext uri="{FF2B5EF4-FFF2-40B4-BE49-F238E27FC236}">
                <a16:creationId xmlns:a16="http://schemas.microsoft.com/office/drawing/2014/main" id="{84CB9C34-A360-C21C-B5F9-85D2FEF30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729" y="1541813"/>
            <a:ext cx="5435962" cy="3057113"/>
          </a:xfrm>
          <a:prstGeom prst="rect">
            <a:avLst/>
          </a:prstGeom>
        </p:spPr>
      </p:pic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68510D85-AB88-D1ED-00F1-D5DDB3091DEA}"/>
              </a:ext>
            </a:extLst>
          </p:cNvPr>
          <p:cNvCxnSpPr>
            <a:cxnSpLocks/>
          </p:cNvCxnSpPr>
          <p:nvPr/>
        </p:nvCxnSpPr>
        <p:spPr>
          <a:xfrm flipH="1">
            <a:off x="8272578" y="782626"/>
            <a:ext cx="2470432" cy="2941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0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1A162-9C5D-28D8-D853-DB22A823B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66411E-159D-1FD3-5EA5-2DC03596914D}"/>
              </a:ext>
            </a:extLst>
          </p:cNvPr>
          <p:cNvSpPr txBox="1"/>
          <p:nvPr/>
        </p:nvSpPr>
        <p:spPr>
          <a:xfrm>
            <a:off x="403122" y="747171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231DC67D-C9E4-C5B7-5B48-98DB24EB8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FA27E80D-ECAD-8FF1-8E38-DB830DDF472F}"/>
              </a:ext>
            </a:extLst>
          </p:cNvPr>
          <p:cNvSpPr txBox="1"/>
          <p:nvPr/>
        </p:nvSpPr>
        <p:spPr>
          <a:xfrm>
            <a:off x="403122" y="4885337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Alt kısımdaki bölünmüş sekmesi tıklandığında ekran ikiye bölünür ve alt yarıda tasarım ekranı açılır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287F73DD-A913-103E-6F56-773E9E9D1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7" y="1393145"/>
            <a:ext cx="4411036" cy="3175306"/>
          </a:xfrm>
          <a:prstGeom prst="rect">
            <a:avLst/>
          </a:prstGeom>
        </p:spPr>
      </p:pic>
      <p:cxnSp>
        <p:nvCxnSpPr>
          <p:cNvPr id="2" name="Düz Ok Bağlayıcısı 1">
            <a:extLst>
              <a:ext uri="{FF2B5EF4-FFF2-40B4-BE49-F238E27FC236}">
                <a16:creationId xmlns:a16="http://schemas.microsoft.com/office/drawing/2014/main" id="{46EE8B37-ACB7-8E26-7545-3B5FB6ED86D8}"/>
              </a:ext>
            </a:extLst>
          </p:cNvPr>
          <p:cNvCxnSpPr>
            <a:cxnSpLocks/>
          </p:cNvCxnSpPr>
          <p:nvPr/>
        </p:nvCxnSpPr>
        <p:spPr>
          <a:xfrm flipV="1">
            <a:off x="108155" y="4439176"/>
            <a:ext cx="1670773" cy="7397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Resim 9">
            <a:extLst>
              <a:ext uri="{FF2B5EF4-FFF2-40B4-BE49-F238E27FC236}">
                <a16:creationId xmlns:a16="http://schemas.microsoft.com/office/drawing/2014/main" id="{0F8F4ABB-3180-E24F-F375-D6D04CA3D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704" y="1393145"/>
            <a:ext cx="5307306" cy="3175307"/>
          </a:xfrm>
          <a:prstGeom prst="rect">
            <a:avLst/>
          </a:prstGeom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2FECBCAB-C6C1-E1C2-BBF3-6B51908C019D}"/>
              </a:ext>
            </a:extLst>
          </p:cNvPr>
          <p:cNvCxnSpPr>
            <a:cxnSpLocks/>
          </p:cNvCxnSpPr>
          <p:nvPr/>
        </p:nvCxnSpPr>
        <p:spPr>
          <a:xfrm flipH="1" flipV="1">
            <a:off x="8013290" y="3844413"/>
            <a:ext cx="3575293" cy="2554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6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7EEFF-C90B-C40B-DF69-B730F8D7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77679F-E010-77B9-771E-B67D5B8632F2}"/>
              </a:ext>
            </a:extLst>
          </p:cNvPr>
          <p:cNvSpPr txBox="1"/>
          <p:nvPr/>
        </p:nvSpPr>
        <p:spPr>
          <a:xfrm>
            <a:off x="403122" y="747171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İlk Program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316B3E46-209E-19F7-56AD-141CCD14D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58278F0F-1BE1-402D-6BC0-0E0161D8B46F}"/>
              </a:ext>
            </a:extLst>
          </p:cNvPr>
          <p:cNvSpPr txBox="1"/>
          <p:nvPr/>
        </p:nvSpPr>
        <p:spPr>
          <a:xfrm>
            <a:off x="432619" y="6056911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İlk programımızda iki tane </a:t>
            </a:r>
            <a:r>
              <a:rPr lang="tr-TR" dirty="0" err="1"/>
              <a:t>textbox</a:t>
            </a:r>
            <a:r>
              <a:rPr lang="tr-TR" dirty="0"/>
              <a:t> nesnesine girilen sayıları topla butonuna basılınca toplayıp attaki </a:t>
            </a:r>
            <a:r>
              <a:rPr lang="tr-TR" dirty="0" err="1"/>
              <a:t>label</a:t>
            </a:r>
            <a:r>
              <a:rPr lang="tr-TR" dirty="0"/>
              <a:t> nesnesine sonucu yazan bir program yazacağız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A0850F-5F7E-F629-9C90-BD4D2EC9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15" y="1444951"/>
            <a:ext cx="9394037" cy="44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BF4A"/>
      </a:accent1>
      <a:accent2>
        <a:srgbClr val="1B417D"/>
      </a:accent2>
      <a:accent3>
        <a:srgbClr val="32D688"/>
      </a:accent3>
      <a:accent4>
        <a:srgbClr val="27C379"/>
      </a:accent4>
      <a:accent5>
        <a:srgbClr val="28D8BB"/>
      </a:accent5>
      <a:accent6>
        <a:srgbClr val="22BCA2"/>
      </a:accent6>
      <a:hlink>
        <a:srgbClr val="0563C1"/>
      </a:hlink>
      <a:folHlink>
        <a:srgbClr val="954F72"/>
      </a:folHlink>
    </a:clrScheme>
    <a:fontScheme name="Custom 16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209</Words>
  <Application>Microsoft Office PowerPoint</Application>
  <PresentationFormat>Geniş ekran</PresentationFormat>
  <Paragraphs>25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Boesancho88</dc:creator>
  <cp:lastModifiedBy>Karamursel 100.Yıl MTAL Danışman Ahmet SAN</cp:lastModifiedBy>
  <cp:revision>72</cp:revision>
  <dcterms:created xsi:type="dcterms:W3CDTF">2023-02-10T16:50:27Z</dcterms:created>
  <dcterms:modified xsi:type="dcterms:W3CDTF">2025-02-11T20:45:23Z</dcterms:modified>
</cp:coreProperties>
</file>